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Quattrocento" panose="020F050202020403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  <a:srgbClr val="61616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stwr.com/o7dQjj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Energy Consumption Dashboarding using Snowflake &amp; Tableau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402183" y="44496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Shraddha Mali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Link: </a:t>
            </a: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https://listwr.com/o7dQjj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Used: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AWS , Snowflake, SQL, Tableau, Tableau Cloud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BCCC4-FFAA-9AFE-4C3D-B37382421C67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8473"/>
            <a:ext cx="473333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&amp; Learnings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14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3153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integration setup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19826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Trust policy configuration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14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Learnings: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71561" y="373153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Hands-on with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end-to-end cloud data pipelines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458128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Stronger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+ Tableau Cloud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skills.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556271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753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383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Successfully developed a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cloud-to-dashboard solution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energy analytics.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8808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Showed that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integrating cloud platforms with BI tools delivers scalable, actionable insights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652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Executive Summary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81856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05787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2214920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015258"/>
            <a:ext cx="44596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End-to-End Data Analytics Pipeline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510796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an end-to-end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analytics pipeline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energy consumption analysis.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181856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9" name="Shape 6"/>
          <p:cNvSpPr/>
          <p:nvPr/>
        </p:nvSpPr>
        <p:spPr>
          <a:xfrm>
            <a:off x="7674173" y="205787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579" y="2214920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4173" y="3015258"/>
            <a:ext cx="33120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Data Ingestion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4173" y="3510796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ingestion from AWS S3 → Snowflake → Tableau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755475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14" name="Shape 10"/>
          <p:cNvSpPr/>
          <p:nvPr/>
        </p:nvSpPr>
        <p:spPr>
          <a:xfrm>
            <a:off x="1077039" y="49947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" y="5151834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77039" y="5952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Creation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77039" y="644771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dashboards to track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monthly usage &amp; cost savings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across regions, countries, and energy sources.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755475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19" name="Shape 14"/>
          <p:cNvSpPr/>
          <p:nvPr/>
        </p:nvSpPr>
        <p:spPr>
          <a:xfrm>
            <a:off x="7674173" y="49947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79" y="5151834"/>
            <a:ext cx="323136" cy="403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4173" y="59521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Delivered Key Insights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4173" y="644771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 on consumption patterns and savings by income level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97B4C0-FB00-6F6B-8155-4431308714D0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29539"/>
            <a:ext cx="625340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Statement / Objective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001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260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Rising global energy demand requires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insights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efficient resource usage.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4423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Lack of visibility into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regional, income-based, and source-wise consumption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001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14761" y="559260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dashboards to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track, compare, and analyze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energy usage.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64423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patterns to improve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sustainability and cost-saving strategies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C927B-8733-ACD6-6929-6D2ED67EF605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3887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Description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24147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Renewable Energy Usage dataset (CSV) uploaded to AWS S3.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0912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Size: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Approx. 1000+ data rows.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5795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Fields: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Region, Country, Income Level, Energy Source, Monthly Usage, Cost Savings.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0770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Type: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Time-series + categorical + numerical.</a:t>
            </a:r>
            <a:endParaRPr lang="en-US" sz="18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CEBFF-79C6-90D4-3D13-6B249B9166E3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0969"/>
            <a:ext cx="48014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Pipeline Workflow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42655"/>
            <a:ext cx="6185535" cy="2667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3934" y="5309346"/>
            <a:ext cx="2077267" cy="164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Dashboarding &amp; Publish to Tableau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253934" y="4691896"/>
            <a:ext cx="1320657" cy="164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Transform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253934" y="4080683"/>
            <a:ext cx="1320657" cy="164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to Snowflake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253934" y="3463233"/>
            <a:ext cx="2226075" cy="164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Ingest to S3 &amp; IAM role Configuration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614761" y="30888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Amazon S3 bucket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created for dataset storage.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3555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Configured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IAM role &amp; trust policy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Snowflake integration.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4761" y="44053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Loaded dataset into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Snowflake SQL worksheet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4872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transformations in Snowflake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53387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Connected data to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Tableau dashboards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&amp; published to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Tableau Cloud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E5C73-F261-0485-D474-FCBBF77C58D2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804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Transformations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2350532"/>
            <a:ext cx="3614618" cy="2703552"/>
          </a:xfrm>
          <a:prstGeom prst="roundRect">
            <a:avLst>
              <a:gd name="adj" fmla="val 5412"/>
            </a:avLst>
          </a:prstGeom>
          <a:solidFill>
            <a:srgbClr val="123332"/>
          </a:solidFill>
          <a:ln w="30480">
            <a:solidFill>
              <a:srgbClr val="EF9C8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3644" y="2350532"/>
            <a:ext cx="121920" cy="2703552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6685359" y="2620328"/>
            <a:ext cx="29835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Adjusted Monthly Usage by Income Level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467814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+10%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(Low Income)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85359" y="3934539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+20%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(Middle Income)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85359" y="4401264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+30%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(High Income)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0178058" y="2350532"/>
            <a:ext cx="3614618" cy="2703552"/>
          </a:xfrm>
          <a:prstGeom prst="roundRect">
            <a:avLst>
              <a:gd name="adj" fmla="val 541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47578" y="2350532"/>
            <a:ext cx="121920" cy="2703552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2" name="Text 9"/>
          <p:cNvSpPr/>
          <p:nvPr/>
        </p:nvSpPr>
        <p:spPr>
          <a:xfrm>
            <a:off x="10539293" y="2620328"/>
            <a:ext cx="29835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Adjusted Cost Savings by Income Level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539293" y="3467814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–10%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(Low Income)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539293" y="3934539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–20%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(Middle Income)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539293" y="4401264"/>
            <a:ext cx="29835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–30%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(High Income)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5293400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93644" y="5293400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8" name="Text 15"/>
          <p:cNvSpPr/>
          <p:nvPr/>
        </p:nvSpPr>
        <p:spPr>
          <a:xfrm>
            <a:off x="6685359" y="5563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685359" y="6058733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Cleaned missing values &amp; standardized fields.</a:t>
            </a:r>
            <a:endParaRPr lang="en-US" sz="18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B77920-8C6E-A5B4-8F83-EBEF1CFD9BFE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5922"/>
            <a:ext cx="456759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Dashboards &amp; Insights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1777722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1: Monthly Usage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272093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Region, Country, Energy Source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70236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1777722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2: Cost Savings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7961" y="272093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Region, Country, Energy Source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46597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324124" y="54410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High-income regions show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consumption growth rates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590776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Low-income groups achieve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better cost efficiency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per unit of energy.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67575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Renewable adoption varies strongly by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 &amp; source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(e.g., solar/wind dominance).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2A0DB5-B7DA-0AE7-9AC0-0FF8BC3D6C6D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441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Results :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06097"/>
            <a:ext cx="8080891" cy="4441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10117" y="2076212"/>
            <a:ext cx="38327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Cloud-Based Pipeline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510117" y="2667476"/>
            <a:ext cx="42900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 a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cloud-based pipeline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(S3 → Snowflake → Tableau Cloud).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510117" y="3672840"/>
            <a:ext cx="29427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510117" y="4264104"/>
            <a:ext cx="42900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dashboards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energy stakeholders.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510117" y="5269468"/>
            <a:ext cx="41127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Income-Based Demand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510117" y="5860733"/>
            <a:ext cx="429006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 highlight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income-based demand patterns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&amp;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optimization opportunities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F2D72-110B-1288-C2E9-10E1E5B4B2D9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7111"/>
            <a:ext cx="67228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Possible Impact &amp; Business Value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2479596"/>
            <a:ext cx="3614618" cy="2123242"/>
          </a:xfrm>
          <a:prstGeom prst="roundRect">
            <a:avLst>
              <a:gd name="adj" fmla="val 2705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718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Visibility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214449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visibility into renewable energy adoption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79596"/>
            <a:ext cx="3614618" cy="2123242"/>
          </a:xfrm>
          <a:prstGeom prst="roundRect">
            <a:avLst>
              <a:gd name="adj" fmla="val 2705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718911"/>
            <a:ext cx="28684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21444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Supports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decisions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governments &amp; energy companies.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842153"/>
            <a:ext cx="7468553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081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57700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Scalable solution for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datasets &amp; advanced analytics (e.g., ML forecasting)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3A403-78C8-0502-3E0D-19C466B62433}"/>
              </a:ext>
            </a:extLst>
          </p:cNvPr>
          <p:cNvSpPr txBox="1"/>
          <p:nvPr/>
        </p:nvSpPr>
        <p:spPr>
          <a:xfrm>
            <a:off x="12812751" y="7737005"/>
            <a:ext cx="1694986" cy="383024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543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shraddha Mali</cp:lastModifiedBy>
  <cp:revision>2</cp:revision>
  <dcterms:created xsi:type="dcterms:W3CDTF">2025-08-17T18:40:53Z</dcterms:created>
  <dcterms:modified xsi:type="dcterms:W3CDTF">2025-08-17T18:47:46Z</dcterms:modified>
</cp:coreProperties>
</file>